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13B"/>
    <a:srgbClr val="5CA54C"/>
    <a:srgbClr val="083959"/>
    <a:srgbClr val="EA3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rgbClr val="083959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3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66994"/>
            <a:ext cx="10058400" cy="1089975"/>
          </a:xfrm>
        </p:spPr>
        <p:txBody>
          <a:bodyPr/>
          <a:lstStyle>
            <a:lvl1pPr marL="0">
              <a:defRPr b="1">
                <a:solidFill>
                  <a:srgbClr val="083959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26163"/>
            <a:ext cx="10058400" cy="379379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3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5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4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83959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5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2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8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46310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68295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5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rgbClr val="083959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BC3000-C3EB-4D44-80AC-2FC60DCE9C09}"/>
              </a:ext>
            </a:extLst>
          </p:cNvPr>
          <p:cNvSpPr txBox="1"/>
          <p:nvPr/>
        </p:nvSpPr>
        <p:spPr>
          <a:xfrm>
            <a:off x="6467475" y="1516588"/>
            <a:ext cx="5153025" cy="11387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t-BR" sz="3600" b="1" dirty="0">
                <a:solidFill>
                  <a:srgbClr val="48813B"/>
                </a:solidFill>
              </a:rPr>
              <a:t>TÍTULO DO TRABALHO</a:t>
            </a:r>
          </a:p>
          <a:p>
            <a:r>
              <a:rPr lang="pt-BR" sz="3200" dirty="0">
                <a:solidFill>
                  <a:schemeClr val="bg1">
                    <a:lumMod val="65000"/>
                  </a:schemeClr>
                </a:solidFill>
              </a:rPr>
              <a:t>Autoria</a:t>
            </a:r>
          </a:p>
        </p:txBody>
      </p:sp>
    </p:spTree>
    <p:extLst>
      <p:ext uri="{BB962C8B-B14F-4D97-AF65-F5344CB8AC3E}">
        <p14:creationId xmlns:p14="http://schemas.microsoft.com/office/powerpoint/2010/main" val="260019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C02F0-BB94-40EC-968D-B0EC9329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5761A9-38F6-4442-AB9A-9D0EC6542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3096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</TotalTime>
  <Words>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Retrospectiva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</dc:creator>
  <cp:lastModifiedBy>Natalia Tognoli</cp:lastModifiedBy>
  <cp:revision>7</cp:revision>
  <dcterms:created xsi:type="dcterms:W3CDTF">2021-08-12T20:21:11Z</dcterms:created>
  <dcterms:modified xsi:type="dcterms:W3CDTF">2023-05-15T16:45:32Z</dcterms:modified>
</cp:coreProperties>
</file>