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F79"/>
    <a:srgbClr val="FCEFC8"/>
    <a:srgbClr val="EEAA1D"/>
    <a:srgbClr val="55B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71" autoAdjust="0"/>
    <p:restoredTop sz="95243" autoAdjust="0"/>
  </p:normalViewPr>
  <p:slideViewPr>
    <p:cSldViewPr snapToGrid="0">
      <p:cViewPr varScale="1">
        <p:scale>
          <a:sx n="138" d="100"/>
          <a:sy n="138" d="100"/>
        </p:scale>
        <p:origin x="433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FE0FA850-7429-E37F-EEDE-64707A07A1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5" t="44570"/>
          <a:stretch/>
        </p:blipFill>
        <p:spPr>
          <a:xfrm>
            <a:off x="-1" y="0"/>
            <a:ext cx="4077031" cy="36610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22374E-61EB-C993-73BE-39B7C589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8117"/>
            <a:ext cx="9144000" cy="209184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986C14-5F22-48B9-204B-16B34BDD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7506E0-393B-01C7-5161-B2143B0398DF}"/>
              </a:ext>
            </a:extLst>
          </p:cNvPr>
          <p:cNvSpPr txBox="1"/>
          <p:nvPr userDrawn="1"/>
        </p:nvSpPr>
        <p:spPr>
          <a:xfrm>
            <a:off x="2528515" y="3552447"/>
            <a:ext cx="6440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8" name="Imagem 7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6EA4D545-9408-4947-F1D7-4D155668D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9329">
            <a:off x="-210653" y="3471311"/>
            <a:ext cx="3995471" cy="3395262"/>
          </a:xfrm>
          <a:prstGeom prst="rect">
            <a:avLst/>
          </a:prstGeom>
        </p:spPr>
      </p:pic>
      <p:pic>
        <p:nvPicPr>
          <p:cNvPr id="4" name="Imagem 3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77E331B-F60A-F598-21B9-B954F1B304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40570" r="5572" b="41251"/>
          <a:stretch/>
        </p:blipFill>
        <p:spPr>
          <a:xfrm>
            <a:off x="5846922" y="1"/>
            <a:ext cx="6345078" cy="11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0E6D9-78EC-441B-BC69-FDA94FCD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69145"/>
          </a:xfrm>
          <a:prstGeom prst="rect">
            <a:avLst/>
          </a:prstGeom>
        </p:spPr>
        <p:txBody>
          <a:bodyPr/>
          <a:lstStyle>
            <a:lvl1pPr>
              <a:defRPr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69B9C-2359-811D-0165-7642353EC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67" y="1193800"/>
            <a:ext cx="11641666" cy="4983163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29A889-3B16-83F1-98A9-BD51D390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5D085-548B-4645-9BAD-30DFC0FB037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9BDE8-0459-605D-2D69-591577D0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997F82-BA35-9643-00EA-585B6BC1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01E79-042F-4B21-AB34-17859E7BEA4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FF4A6E-E2AC-DF1E-FD3D-6A27CDFF112C}"/>
              </a:ext>
            </a:extLst>
          </p:cNvPr>
          <p:cNvSpPr/>
          <p:nvPr userDrawn="1"/>
        </p:nvSpPr>
        <p:spPr>
          <a:xfrm>
            <a:off x="7620" y="793909"/>
            <a:ext cx="1143000" cy="208280"/>
          </a:xfrm>
          <a:prstGeom prst="rect">
            <a:avLst/>
          </a:prstGeom>
          <a:solidFill>
            <a:srgbClr val="2F7F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F7F79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681D5C1-B356-3C97-B80C-4D8511C015FA}"/>
              </a:ext>
            </a:extLst>
          </p:cNvPr>
          <p:cNvSpPr/>
          <p:nvPr userDrawn="1"/>
        </p:nvSpPr>
        <p:spPr>
          <a:xfrm>
            <a:off x="2293620" y="794918"/>
            <a:ext cx="1143000" cy="208280"/>
          </a:xfrm>
          <a:prstGeom prst="rect">
            <a:avLst/>
          </a:prstGeom>
          <a:solidFill>
            <a:srgbClr val="55BF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F7F79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746D98A-7AB5-82D8-5D51-EC5E5608F65B}"/>
              </a:ext>
            </a:extLst>
          </p:cNvPr>
          <p:cNvSpPr/>
          <p:nvPr userDrawn="1"/>
        </p:nvSpPr>
        <p:spPr>
          <a:xfrm>
            <a:off x="1150620" y="793909"/>
            <a:ext cx="1143000" cy="208280"/>
          </a:xfrm>
          <a:prstGeom prst="rect">
            <a:avLst/>
          </a:prstGeom>
          <a:solidFill>
            <a:srgbClr val="EEAA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F7F79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53C0DC5-121A-55DB-CD2C-25F7602427EE}"/>
              </a:ext>
            </a:extLst>
          </p:cNvPr>
          <p:cNvSpPr/>
          <p:nvPr userDrawn="1"/>
        </p:nvSpPr>
        <p:spPr>
          <a:xfrm>
            <a:off x="3436620" y="791570"/>
            <a:ext cx="1143000" cy="208280"/>
          </a:xfrm>
          <a:prstGeom prst="rect">
            <a:avLst/>
          </a:prstGeom>
          <a:solidFill>
            <a:srgbClr val="FCEF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F7F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9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9FC5C-30F3-446C-1649-19F2DBF8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AEF43-87EC-C84A-FDBB-73FEFD928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D6EB07-18F8-6D19-08DE-0B80C9DF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5D085-548B-4645-9BAD-30DFC0FB037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286BB1-A37A-A0FB-054B-17B6EB1C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E75654-3196-C7B5-9DC0-A0256421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01E79-042F-4B21-AB34-17859E7BEA4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15896BF-E09F-07DD-10D4-375424FBB4FA}"/>
              </a:ext>
            </a:extLst>
          </p:cNvPr>
          <p:cNvSpPr txBox="1">
            <a:spLocks/>
          </p:cNvSpPr>
          <p:nvPr userDrawn="1"/>
        </p:nvSpPr>
        <p:spPr>
          <a:xfrm>
            <a:off x="0" y="18255"/>
            <a:ext cx="10515600" cy="7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725EA57-4529-A5C2-4A28-597DC30178A6}"/>
              </a:ext>
            </a:extLst>
          </p:cNvPr>
          <p:cNvGrpSpPr/>
          <p:nvPr userDrawn="1"/>
        </p:nvGrpSpPr>
        <p:grpSpPr>
          <a:xfrm>
            <a:off x="7620" y="787400"/>
            <a:ext cx="4404360" cy="214789"/>
            <a:chOff x="350520" y="949960"/>
            <a:chExt cx="4404360" cy="214789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79AD3FB-E458-F895-DD3F-5DDE7F45BF36}"/>
                </a:ext>
              </a:extLst>
            </p:cNvPr>
            <p:cNvSpPr/>
            <p:nvPr userDrawn="1"/>
          </p:nvSpPr>
          <p:spPr>
            <a:xfrm>
              <a:off x="350520" y="956469"/>
              <a:ext cx="1143000" cy="208280"/>
            </a:xfrm>
            <a:prstGeom prst="rect">
              <a:avLst/>
            </a:prstGeom>
            <a:solidFill>
              <a:srgbClr val="2F7F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7F629A7-60F0-0BA0-29B9-A4846C091CD4}"/>
                </a:ext>
              </a:extLst>
            </p:cNvPr>
            <p:cNvSpPr/>
            <p:nvPr userDrawn="1"/>
          </p:nvSpPr>
          <p:spPr>
            <a:xfrm>
              <a:off x="3611880" y="949960"/>
              <a:ext cx="1143000" cy="208280"/>
            </a:xfrm>
            <a:prstGeom prst="rect">
              <a:avLst/>
            </a:prstGeom>
            <a:solidFill>
              <a:srgbClr val="55BF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A7FF033-DF91-AAE7-3D99-61289D82631B}"/>
                </a:ext>
              </a:extLst>
            </p:cNvPr>
            <p:cNvSpPr/>
            <p:nvPr userDrawn="1"/>
          </p:nvSpPr>
          <p:spPr>
            <a:xfrm>
              <a:off x="2504440" y="949960"/>
              <a:ext cx="1143000" cy="208280"/>
            </a:xfrm>
            <a:prstGeom prst="rect">
              <a:avLst/>
            </a:prstGeom>
            <a:solidFill>
              <a:srgbClr val="EEAA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44F7D965-04B0-E06A-6E5A-73BEC1167573}"/>
                </a:ext>
              </a:extLst>
            </p:cNvPr>
            <p:cNvSpPr/>
            <p:nvPr userDrawn="1"/>
          </p:nvSpPr>
          <p:spPr>
            <a:xfrm>
              <a:off x="1427480" y="956469"/>
              <a:ext cx="1143000" cy="208280"/>
            </a:xfrm>
            <a:prstGeom prst="rect">
              <a:avLst/>
            </a:prstGeom>
            <a:solidFill>
              <a:srgbClr val="FCEF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79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638DF-32D1-9174-2A85-462E33FD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0D5412-E7E9-B632-941B-C4AD0C5C7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276E79-698C-D083-8CC5-23434B65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5D085-548B-4645-9BAD-30DFC0FB037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D58B08-CC59-52E9-3A53-790477BF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A28D7D-6585-7639-1713-259E4044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01E79-042F-4B21-AB34-17859E7BEA4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F71626A-BABC-490F-3754-6C16B4F63A2B}"/>
              </a:ext>
            </a:extLst>
          </p:cNvPr>
          <p:cNvSpPr txBox="1">
            <a:spLocks/>
          </p:cNvSpPr>
          <p:nvPr userDrawn="1"/>
        </p:nvSpPr>
        <p:spPr>
          <a:xfrm>
            <a:off x="0" y="18255"/>
            <a:ext cx="10515600" cy="7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CBCAC34-6E1E-4953-BA05-E30716CA5227}"/>
              </a:ext>
            </a:extLst>
          </p:cNvPr>
          <p:cNvGrpSpPr/>
          <p:nvPr userDrawn="1"/>
        </p:nvGrpSpPr>
        <p:grpSpPr>
          <a:xfrm>
            <a:off x="7620" y="787400"/>
            <a:ext cx="4404360" cy="214789"/>
            <a:chOff x="350520" y="949960"/>
            <a:chExt cx="4404360" cy="214789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F2E42D0-15B9-889A-9CCB-1093376F059C}"/>
                </a:ext>
              </a:extLst>
            </p:cNvPr>
            <p:cNvSpPr/>
            <p:nvPr userDrawn="1"/>
          </p:nvSpPr>
          <p:spPr>
            <a:xfrm>
              <a:off x="350520" y="956469"/>
              <a:ext cx="1143000" cy="208280"/>
            </a:xfrm>
            <a:prstGeom prst="rect">
              <a:avLst/>
            </a:prstGeom>
            <a:solidFill>
              <a:srgbClr val="2F7F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7D2061D-7913-222D-EB59-065BF4669327}"/>
                </a:ext>
              </a:extLst>
            </p:cNvPr>
            <p:cNvSpPr/>
            <p:nvPr userDrawn="1"/>
          </p:nvSpPr>
          <p:spPr>
            <a:xfrm>
              <a:off x="3611880" y="949960"/>
              <a:ext cx="1143000" cy="208280"/>
            </a:xfrm>
            <a:prstGeom prst="rect">
              <a:avLst/>
            </a:prstGeom>
            <a:solidFill>
              <a:srgbClr val="55BF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3C8D0464-2AE8-8AE7-79B1-D00051AD1671}"/>
                </a:ext>
              </a:extLst>
            </p:cNvPr>
            <p:cNvSpPr/>
            <p:nvPr userDrawn="1"/>
          </p:nvSpPr>
          <p:spPr>
            <a:xfrm>
              <a:off x="2504440" y="949960"/>
              <a:ext cx="1143000" cy="208280"/>
            </a:xfrm>
            <a:prstGeom prst="rect">
              <a:avLst/>
            </a:prstGeom>
            <a:solidFill>
              <a:srgbClr val="EEAA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BCB94521-BEA1-A727-592F-F6B52B91FB95}"/>
                </a:ext>
              </a:extLst>
            </p:cNvPr>
            <p:cNvSpPr/>
            <p:nvPr userDrawn="1"/>
          </p:nvSpPr>
          <p:spPr>
            <a:xfrm>
              <a:off x="1427480" y="956469"/>
              <a:ext cx="1143000" cy="208280"/>
            </a:xfrm>
            <a:prstGeom prst="rect">
              <a:avLst/>
            </a:prstGeom>
            <a:solidFill>
              <a:srgbClr val="FCEF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08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D31F0A-7834-63F6-DF84-92040557A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CEFBF6-513D-B937-AD88-C0308F524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1C0F08-408C-5E97-AB8E-C8CCC7F77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2C01BF-C1D7-986B-D9E6-9E7E2CC39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3287D28-D82B-79ED-A434-C83DEA75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45D085-548B-4645-9BAD-30DFC0FB0377}" type="datetimeFigureOut">
              <a:rPr lang="pt-BR" smtClean="0"/>
              <a:t>28/05/2025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44E850-1783-9064-19A5-C032B90F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5F2D5CE-0CD8-44BF-F2FC-B322A740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F01E79-042F-4B21-AB34-17859E7BEA4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0293067-8CA3-698F-E41C-2AAACD8DABCC}"/>
              </a:ext>
            </a:extLst>
          </p:cNvPr>
          <p:cNvSpPr txBox="1">
            <a:spLocks/>
          </p:cNvSpPr>
          <p:nvPr userDrawn="1"/>
        </p:nvSpPr>
        <p:spPr>
          <a:xfrm>
            <a:off x="0" y="18255"/>
            <a:ext cx="10515600" cy="769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D1C3C06-3AFF-71A2-95E0-9F344436E2D1}"/>
              </a:ext>
            </a:extLst>
          </p:cNvPr>
          <p:cNvGrpSpPr/>
          <p:nvPr userDrawn="1"/>
        </p:nvGrpSpPr>
        <p:grpSpPr>
          <a:xfrm>
            <a:off x="7620" y="787400"/>
            <a:ext cx="4404360" cy="214789"/>
            <a:chOff x="350520" y="949960"/>
            <a:chExt cx="4404360" cy="21478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C1C4228-BF53-7ED0-E13E-D20200812FFF}"/>
                </a:ext>
              </a:extLst>
            </p:cNvPr>
            <p:cNvSpPr/>
            <p:nvPr userDrawn="1"/>
          </p:nvSpPr>
          <p:spPr>
            <a:xfrm>
              <a:off x="350520" y="956469"/>
              <a:ext cx="1143000" cy="208280"/>
            </a:xfrm>
            <a:prstGeom prst="rect">
              <a:avLst/>
            </a:prstGeom>
            <a:solidFill>
              <a:srgbClr val="2F7F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CC5494FB-CF65-4F87-A1F0-81AECB471357}"/>
                </a:ext>
              </a:extLst>
            </p:cNvPr>
            <p:cNvSpPr/>
            <p:nvPr userDrawn="1"/>
          </p:nvSpPr>
          <p:spPr>
            <a:xfrm>
              <a:off x="3611880" y="949960"/>
              <a:ext cx="1143000" cy="208280"/>
            </a:xfrm>
            <a:prstGeom prst="rect">
              <a:avLst/>
            </a:prstGeom>
            <a:solidFill>
              <a:srgbClr val="55BFA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5140BED-8DAE-63BE-CDB5-7269675F54B2}"/>
                </a:ext>
              </a:extLst>
            </p:cNvPr>
            <p:cNvSpPr/>
            <p:nvPr userDrawn="1"/>
          </p:nvSpPr>
          <p:spPr>
            <a:xfrm>
              <a:off x="2504440" y="949960"/>
              <a:ext cx="1143000" cy="208280"/>
            </a:xfrm>
            <a:prstGeom prst="rect">
              <a:avLst/>
            </a:prstGeom>
            <a:solidFill>
              <a:srgbClr val="EEAA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C41D1EF4-1D2B-2E81-430D-2F59A379EC1B}"/>
                </a:ext>
              </a:extLst>
            </p:cNvPr>
            <p:cNvSpPr/>
            <p:nvPr userDrawn="1"/>
          </p:nvSpPr>
          <p:spPr>
            <a:xfrm>
              <a:off x="1427480" y="956469"/>
              <a:ext cx="1143000" cy="208280"/>
            </a:xfrm>
            <a:prstGeom prst="rect">
              <a:avLst/>
            </a:prstGeom>
            <a:solidFill>
              <a:srgbClr val="FCEF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F7F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44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xto&#10;&#10;O conteúdo gerado por IA pode estar incorreto.">
            <a:extLst>
              <a:ext uri="{FF2B5EF4-FFF2-40B4-BE49-F238E27FC236}">
                <a16:creationId xmlns:a16="http://schemas.microsoft.com/office/drawing/2014/main" id="{701C8E59-1FF7-4EE2-5803-49B4DE3A32E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7">
            <a:duotone>
              <a:prstClr val="black"/>
              <a:schemeClr val="tx2">
                <a:lumMod val="90000"/>
                <a:lumOff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r="65265"/>
          <a:stretch/>
        </p:blipFill>
        <p:spPr>
          <a:xfrm>
            <a:off x="8199965" y="6245633"/>
            <a:ext cx="1130301" cy="735133"/>
          </a:xfrm>
          <a:prstGeom prst="rect">
            <a:avLst/>
          </a:prstGeom>
        </p:spPr>
      </p:pic>
      <p:pic>
        <p:nvPicPr>
          <p:cNvPr id="9" name="Imagem 8" descr="Logotipo&#10;&#10;O conteúdo gerado por IA pode estar incorreto.">
            <a:extLst>
              <a:ext uri="{FF2B5EF4-FFF2-40B4-BE49-F238E27FC236}">
                <a16:creationId xmlns:a16="http://schemas.microsoft.com/office/drawing/2014/main" id="{FC37F6F6-200B-1BCE-BAAF-B27EA3D71EF2}"/>
              </a:ext>
            </a:extLst>
          </p:cNvPr>
          <p:cNvPicPr>
            <a:picLocks/>
          </p:cNvPicPr>
          <p:nvPr userDrawn="1"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2" b="33837"/>
          <a:stretch/>
        </p:blipFill>
        <p:spPr>
          <a:xfrm>
            <a:off x="10358095" y="6338788"/>
            <a:ext cx="1170400" cy="382965"/>
          </a:xfrm>
          <a:prstGeom prst="rect">
            <a:avLst/>
          </a:prstGeom>
        </p:spPr>
      </p:pic>
      <p:pic>
        <p:nvPicPr>
          <p:cNvPr id="10" name="Imagem 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F1E7F50-934B-2C50-B2D6-1AFD4DCEB1C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3" b="29442"/>
          <a:stretch/>
        </p:blipFill>
        <p:spPr>
          <a:xfrm>
            <a:off x="9251916" y="6338788"/>
            <a:ext cx="1052118" cy="432570"/>
          </a:xfrm>
          <a:prstGeom prst="rect">
            <a:avLst/>
          </a:prstGeom>
        </p:spPr>
      </p:pic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CD874F6-1A78-2BFE-256B-12D78F44B821}"/>
              </a:ext>
            </a:extLst>
          </p:cNvPr>
          <p:cNvPicPr>
            <a:picLocks/>
          </p:cNvPicPr>
          <p:nvPr userDrawn="1"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3" y="6289183"/>
            <a:ext cx="542158" cy="540882"/>
          </a:xfrm>
          <a:prstGeom prst="rect">
            <a:avLst/>
          </a:prstGeom>
        </p:spPr>
      </p:pic>
      <p:pic>
        <p:nvPicPr>
          <p:cNvPr id="3" name="Imagem 2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6231FA95-ECFA-8D1A-0389-CF77E95D02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9329">
            <a:off x="-210653" y="3471311"/>
            <a:ext cx="3995471" cy="3395262"/>
          </a:xfrm>
          <a:prstGeom prst="rect">
            <a:avLst/>
          </a:prstGeom>
        </p:spPr>
      </p:pic>
      <p:pic>
        <p:nvPicPr>
          <p:cNvPr id="5" name="Imagem 4" descr="Logotipo, Ícone&#10;&#10;O conteúdo gerado por IA pode estar incorreto.">
            <a:extLst>
              <a:ext uri="{FF2B5EF4-FFF2-40B4-BE49-F238E27FC236}">
                <a16:creationId xmlns:a16="http://schemas.microsoft.com/office/drawing/2014/main" id="{D5A8D386-AC13-88D0-DB83-B62A028298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37" y="6325041"/>
            <a:ext cx="982628" cy="460063"/>
          </a:xfrm>
          <a:prstGeom prst="rect">
            <a:avLst/>
          </a:prstGeom>
        </p:spPr>
      </p:pic>
      <p:pic>
        <p:nvPicPr>
          <p:cNvPr id="7" name="Imagem 6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899BE43-CB78-12AD-46E5-0140A48A5B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40570" r="5572" b="41251"/>
          <a:stretch/>
        </p:blipFill>
        <p:spPr>
          <a:xfrm>
            <a:off x="8269357" y="1"/>
            <a:ext cx="3922642" cy="7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6870B101-5F90-EE19-A9C3-9494E7737CD8}"/>
              </a:ext>
            </a:extLst>
          </p:cNvPr>
          <p:cNvSpPr txBox="1"/>
          <p:nvPr/>
        </p:nvSpPr>
        <p:spPr>
          <a:xfrm>
            <a:off x="5216720" y="4009500"/>
            <a:ext cx="661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Autor 1*</a:t>
            </a:r>
          </a:p>
          <a:p>
            <a:pPr algn="r"/>
            <a:r>
              <a:rPr lang="pt-BR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Autor 2*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D70A6A2-265C-06AE-6A41-4A07FD9F4E7C}"/>
              </a:ext>
            </a:extLst>
          </p:cNvPr>
          <p:cNvSpPr txBox="1"/>
          <p:nvPr/>
        </p:nvSpPr>
        <p:spPr>
          <a:xfrm>
            <a:off x="2317678" y="1797494"/>
            <a:ext cx="899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Source Sans Pro Black" panose="020F0502020204030204" pitchFamily="34" charset="0"/>
              </a:rPr>
              <a:t>Título do Trabalho: subtítulo</a:t>
            </a:r>
          </a:p>
          <a:p>
            <a:pPr algn="ctr"/>
            <a:endParaRPr lang="pt-BR" sz="4800" dirty="0">
              <a:latin typeface="Source Sans Pro Black" panose="020F0502020204030204" pitchFamily="34" charset="0"/>
            </a:endParaRPr>
          </a:p>
          <a:p>
            <a:pPr algn="ctr"/>
            <a:endParaRPr lang="pt-BR" sz="4800" dirty="0">
              <a:latin typeface="Source Sans Pro Black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4B6BE0B-E9C1-13B6-D8A6-7187D73F1179}"/>
              </a:ext>
            </a:extLst>
          </p:cNvPr>
          <p:cNvSpPr txBox="1"/>
          <p:nvPr/>
        </p:nvSpPr>
        <p:spPr>
          <a:xfrm>
            <a:off x="2227987" y="6045733"/>
            <a:ext cx="661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Instituição autor  1*; e-mail</a:t>
            </a:r>
          </a:p>
          <a:p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Instituição autor  2* (se diferente); e-mail </a:t>
            </a:r>
          </a:p>
        </p:txBody>
      </p:sp>
    </p:spTree>
    <p:extLst>
      <p:ext uri="{BB962C8B-B14F-4D97-AF65-F5344CB8AC3E}">
        <p14:creationId xmlns:p14="http://schemas.microsoft.com/office/powerpoint/2010/main" val="178847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74A74D-EB27-D68E-38BF-DAA0456B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F7F79"/>
                </a:solidFill>
              </a:rPr>
              <a:t>Introdução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921BD59-3494-FF5F-CA69-385C8BFD7F48}"/>
              </a:ext>
            </a:extLst>
          </p:cNvPr>
          <p:cNvSpPr txBox="1">
            <a:spLocks/>
          </p:cNvSpPr>
          <p:nvPr/>
        </p:nvSpPr>
        <p:spPr>
          <a:xfrm>
            <a:off x="402167" y="1346200"/>
            <a:ext cx="11641666" cy="4983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dirty="0"/>
              <a:t>Pode-se utilizar mais de um slide por sessão</a:t>
            </a:r>
          </a:p>
          <a:p>
            <a:pPr>
              <a:lnSpc>
                <a:spcPct val="100000"/>
              </a:lnSpc>
            </a:pPr>
            <a:r>
              <a:rPr lang="pt-BR" dirty="0"/>
              <a:t>Tamanho mínimo do texto (18pt.)</a:t>
            </a:r>
          </a:p>
          <a:p>
            <a:pPr>
              <a:lnSpc>
                <a:spcPct val="100000"/>
              </a:lnSpc>
            </a:pPr>
            <a:r>
              <a:rPr lang="pt-BR" dirty="0"/>
              <a:t>Espaçamento 1,0 (10 </a:t>
            </a:r>
            <a:r>
              <a:rPr lang="pt-BR" dirty="0" err="1"/>
              <a:t>pt</a:t>
            </a:r>
            <a:r>
              <a:rPr lang="pt-BR" dirty="0"/>
              <a:t> ao final de cada linha)</a:t>
            </a:r>
          </a:p>
          <a:p>
            <a:pPr>
              <a:lnSpc>
                <a:spcPct val="100000"/>
              </a:lnSpc>
            </a:pPr>
            <a:r>
              <a:rPr lang="pt-BR" dirty="0"/>
              <a:t>Tempo de apresentação 12-15min</a:t>
            </a:r>
          </a:p>
          <a:p>
            <a:pPr>
              <a:lnSpc>
                <a:spcPct val="10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85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68D63-0471-D55D-24D8-EB0CE48A1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DFF64-456E-0EC6-2F34-FA1D2EBD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F7F79"/>
                </a:solidFill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6A5271-F6DE-8540-C829-D79612B7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5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55399-3F34-2129-B473-6E826174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E97FE-E220-7094-F67F-84FE74B0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F7F79"/>
                </a:solidFill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2C4E0E-F135-98DF-A3A9-95CE8FD1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65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7210B-47A9-5598-664C-2177A203A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68E06-15A8-AB1F-9792-2763C5A69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F7F79"/>
                </a:solidFill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C306A-DFE7-E76E-CA13-95BC35C7E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68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05F3A-78B9-4337-2872-13DCB758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854AD-5256-D422-0ABE-94157F0F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F7F79"/>
                </a:solidFill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43F2D-2634-B709-6DA9-928A6C83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3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546DF-4ED7-0F68-809F-F93FD635A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EA0C6-2C62-2277-267C-D9595638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F7F79"/>
                </a:solidFill>
              </a:rPr>
              <a:t>Agradecimentos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AA2473-CAE8-C01F-D609-9B5A62C16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83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2BCAB-3806-69DC-E2EC-F43AEA796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82D2-5F13-483F-958E-774D11AD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2F7F79"/>
                </a:solidFill>
              </a:rPr>
              <a:t>Referências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76280D8-1F87-611A-9E53-43E942260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67" y="1193800"/>
            <a:ext cx="11641666" cy="4983163"/>
          </a:xfrm>
        </p:spPr>
        <p:txBody>
          <a:bodyPr/>
          <a:lstStyle/>
          <a:p>
            <a:r>
              <a:rPr lang="pt-BR" sz="1100" dirty="0"/>
              <a:t>Fonte para referências: 12pt.</a:t>
            </a:r>
          </a:p>
          <a:p>
            <a:r>
              <a:rPr lang="pt-BR" sz="1100" dirty="0"/>
              <a:t>Espaçamento entre referências 10pt.</a:t>
            </a:r>
          </a:p>
        </p:txBody>
      </p:sp>
    </p:spTree>
    <p:extLst>
      <p:ext uri="{BB962C8B-B14F-4D97-AF65-F5344CB8AC3E}">
        <p14:creationId xmlns:p14="http://schemas.microsoft.com/office/powerpoint/2010/main" val="1968535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74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Source Sans Pro</vt:lpstr>
      <vt:lpstr>Source Sans Pro Black</vt:lpstr>
      <vt:lpstr>Tema do Office</vt:lpstr>
      <vt:lpstr>Apresentação do PowerPoint</vt:lpstr>
      <vt:lpstr>Introdução</vt:lpstr>
      <vt:lpstr>Objetivos</vt:lpstr>
      <vt:lpstr>Metodologia</vt:lpstr>
      <vt:lpstr>Resultados</vt:lpstr>
      <vt:lpstr>Considerações Finais</vt:lpstr>
      <vt:lpstr>Agradecimentos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Rene F. Gabriel Junior</dc:creator>
  <cp:lastModifiedBy>Juliana Jardim</cp:lastModifiedBy>
  <cp:revision>3</cp:revision>
  <dcterms:created xsi:type="dcterms:W3CDTF">2025-05-28T16:51:57Z</dcterms:created>
  <dcterms:modified xsi:type="dcterms:W3CDTF">2025-05-28T19:18:36Z</dcterms:modified>
</cp:coreProperties>
</file>